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63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96E90-5D53-4AD0-B117-DC51E9DBAFCF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BC151-95A1-4525-A41C-08C53107A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BC151-95A1-4525-A41C-08C53107A1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BC151-95A1-4525-A41C-08C53107A1E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BC151-95A1-4525-A41C-08C53107A1E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BC151-95A1-4525-A41C-08C53107A1E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BC151-95A1-4525-A41C-08C53107A1E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BC151-95A1-4525-A41C-08C53107A1E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BC151-95A1-4525-A41C-08C53107A1E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DD030-DE26-49A6-A261-A8C2CD137153}" type="datetimeFigureOut">
              <a:rPr lang="en-US" smtClean="0"/>
              <a:pPr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6E17B-376B-493A-A1EF-488C4CE536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bion.com/netiquette/" TargetMode="External"/><Relationship Id="rId7" Type="http://schemas.openxmlformats.org/officeDocument/2006/relationships/hyperlink" Target="http://ezinearticles.com/?The-Need-for-a-Code-of-Ethics-on-Internet-Usage&amp;id=55572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yckoffschools.org/eisenhower/internetsafety/index.html/" TargetMode="External"/><Relationship Id="rId5" Type="http://schemas.openxmlformats.org/officeDocument/2006/relationships/hyperlink" Target="http://www.protectkids.com/index.html" TargetMode="External"/><Relationship Id="rId4" Type="http://schemas.openxmlformats.org/officeDocument/2006/relationships/hyperlink" Target="http://www.netsmartz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Netiquette, </a:t>
            </a:r>
            <a:r>
              <a:rPr lang="en-US" dirty="0" err="1" smtClean="0"/>
              <a:t>Netcitizenry</a:t>
            </a:r>
            <a:r>
              <a:rPr lang="en-US" dirty="0" smtClean="0"/>
              <a:t>, and Internet Safety and Ethics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Emily </a:t>
            </a:r>
            <a:r>
              <a:rPr lang="en-US" dirty="0" err="1" smtClean="0"/>
              <a:t>Ferdon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077200" cy="1774825"/>
          </a:xfrm>
        </p:spPr>
        <p:txBody>
          <a:bodyPr/>
          <a:lstStyle/>
          <a:p>
            <a:r>
              <a:rPr lang="en-US" dirty="0" smtClean="0"/>
              <a:t>Netiquette: rules for proper online behavior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828800"/>
            <a:ext cx="6934200" cy="42672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Remember the people: it’s not just a machine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Follow same rules as in real life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Know where you are in cyberspace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Respect other’s time and storage capacity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Respect yourself: use correct grammar, spelling, appropriate language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Netiquette: rules for proper online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924800" cy="4373563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800" dirty="0" smtClean="0"/>
              <a:t>Share knowledge</a:t>
            </a:r>
          </a:p>
          <a:p>
            <a:pPr marL="514350" indent="-514350"/>
            <a:r>
              <a:rPr lang="en-US" sz="2800" dirty="0" smtClean="0"/>
              <a:t>Keep “flame wars” under control  </a:t>
            </a:r>
          </a:p>
          <a:p>
            <a:pPr marL="514350" indent="-514350">
              <a:buNone/>
            </a:pPr>
            <a:r>
              <a:rPr lang="en-US" sz="2800" dirty="0"/>
              <a:t>	</a:t>
            </a:r>
            <a:r>
              <a:rPr lang="en-US" sz="2800" dirty="0" smtClean="0"/>
              <a:t>	</a:t>
            </a:r>
            <a:r>
              <a:rPr lang="en-US" sz="2400" dirty="0" smtClean="0"/>
              <a:t>(strongly expressed opinions)</a:t>
            </a:r>
          </a:p>
          <a:p>
            <a:pPr marL="514350" indent="-514350"/>
            <a:r>
              <a:rPr lang="en-US" sz="2800" dirty="0" smtClean="0"/>
              <a:t>Respect privacy</a:t>
            </a:r>
          </a:p>
          <a:p>
            <a:pPr marL="514350" indent="-514350"/>
            <a:r>
              <a:rPr lang="en-US" sz="2800" dirty="0" smtClean="0"/>
              <a:t>Don’t abuse power</a:t>
            </a:r>
          </a:p>
          <a:p>
            <a:pPr marL="514350" indent="-514350"/>
            <a:r>
              <a:rPr lang="en-US" sz="2800" dirty="0" smtClean="0"/>
              <a:t>Forgive mistakes of others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Netcitizenry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a part of an online community</a:t>
            </a:r>
          </a:p>
          <a:p>
            <a:r>
              <a:rPr lang="en-US" dirty="0" smtClean="0"/>
              <a:t>Follow same rules as in any community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Safety with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 to use, discuss rules and safety tips</a:t>
            </a:r>
          </a:p>
          <a:p>
            <a:r>
              <a:rPr lang="en-US" dirty="0" smtClean="0"/>
              <a:t>Post clear, simple rules on or near computer</a:t>
            </a:r>
          </a:p>
          <a:p>
            <a:r>
              <a:rPr lang="en-US" dirty="0" smtClean="0"/>
              <a:t>Always monitor student use</a:t>
            </a:r>
          </a:p>
          <a:p>
            <a:r>
              <a:rPr lang="en-US" dirty="0" smtClean="0"/>
              <a:t>Use child-friendly search engines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ethics issues with students</a:t>
            </a:r>
          </a:p>
          <a:p>
            <a:r>
              <a:rPr lang="en-US" dirty="0" smtClean="0"/>
              <a:t>Remind them: if they wouldn’t do it to</a:t>
            </a:r>
            <a:r>
              <a:rPr lang="en-US" sz="1500" dirty="0"/>
              <a:t> </a:t>
            </a:r>
            <a:r>
              <a:rPr lang="en-US" dirty="0" smtClean="0"/>
              <a:t>someone’s face- don’t do it online</a:t>
            </a:r>
          </a:p>
          <a:p>
            <a:endParaRPr lang="en-US" dirty="0"/>
          </a:p>
          <a:p>
            <a:r>
              <a:rPr lang="en-US" sz="1700" dirty="0" smtClean="0"/>
              <a:t>The World Wide Web needs to be seen as part of society rather than as a separate entity and, as such, it should be subject to the same values and ethics as we expect in offline business (</a:t>
            </a:r>
            <a:r>
              <a:rPr lang="en-US" sz="1700" dirty="0" err="1" smtClean="0"/>
              <a:t>Wolski</a:t>
            </a:r>
            <a:r>
              <a:rPr lang="en-US" sz="1700" dirty="0" smtClean="0"/>
              <a:t>, 2007).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hlinkClick r:id="rId3"/>
              </a:rPr>
              <a:t>http://www.albion.com/netiquette/</a:t>
            </a:r>
            <a:endParaRPr lang="en-US" sz="1600" dirty="0" smtClean="0"/>
          </a:p>
          <a:p>
            <a:endParaRPr lang="en-US" sz="1600" dirty="0" smtClean="0">
              <a:hlinkClick r:id="rId4"/>
            </a:endParaRPr>
          </a:p>
          <a:p>
            <a:r>
              <a:rPr lang="en-US" sz="1600" dirty="0" smtClean="0">
                <a:hlinkClick r:id="rId4"/>
              </a:rPr>
              <a:t>http://www.netsmartz.org</a:t>
            </a:r>
            <a:endParaRPr lang="en-US" sz="1600" dirty="0" smtClean="0"/>
          </a:p>
          <a:p>
            <a:endParaRPr lang="en-US" sz="1600" dirty="0" smtClean="0">
              <a:hlinkClick r:id="rId5"/>
            </a:endParaRPr>
          </a:p>
          <a:p>
            <a:r>
              <a:rPr lang="en-US" sz="1600" dirty="0" smtClean="0">
                <a:hlinkClick r:id="rId5"/>
              </a:rPr>
              <a:t>http://www.protectkids.com/index.html</a:t>
            </a:r>
            <a:endParaRPr lang="en-US" sz="1600" dirty="0" smtClean="0"/>
          </a:p>
          <a:p>
            <a:endParaRPr lang="en-US" sz="1600" dirty="0" smtClean="0">
              <a:hlinkClick r:id="rId6"/>
            </a:endParaRPr>
          </a:p>
          <a:p>
            <a:r>
              <a:rPr lang="en-US" sz="1600" dirty="0" smtClean="0">
                <a:hlinkClick r:id="rId6"/>
              </a:rPr>
              <a:t>http://www.wyckoffschools.org/eisenhower/internetsafety/index.html/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Wolski</a:t>
            </a:r>
            <a:r>
              <a:rPr lang="en-US" sz="1600" dirty="0" smtClean="0"/>
              <a:t>, A. (2007). </a:t>
            </a:r>
            <a:r>
              <a:rPr lang="en-US" sz="1600" i="1" dirty="0" smtClean="0"/>
              <a:t>The Need for a Code of Ethics on Internet Usage</a:t>
            </a:r>
            <a:r>
              <a:rPr lang="en-US" sz="1600" dirty="0" smtClean="0"/>
              <a:t>. Retrieved September 26, 2009, from </a:t>
            </a:r>
            <a:r>
              <a:rPr lang="en-US" sz="1600" dirty="0" smtClean="0">
                <a:hlinkClick r:id="rId7"/>
              </a:rPr>
              <a:t>http://ezinearticles.com/?The-Need-for-a-Code-of-Ethics-on-Internet-Usage&amp;id=555723</a:t>
            </a: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237</Words>
  <Application>Microsoft Office PowerPoint</Application>
  <PresentationFormat>On-screen Show (4:3)</PresentationFormat>
  <Paragraphs>45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Netiquette, Netcitizenry, and Internet Safety and Ethics</vt:lpstr>
      <vt:lpstr>Netiquette: rules for proper online behavior</vt:lpstr>
      <vt:lpstr>Netiquette: rules for proper online behavior</vt:lpstr>
      <vt:lpstr>Netcitizenry</vt:lpstr>
      <vt:lpstr>Internet Safety with Students</vt:lpstr>
      <vt:lpstr>Ethics Issues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Netiquette: rules for proper online behavior</dc:title>
  <dc:creator>logan</dc:creator>
  <cp:lastModifiedBy>logan</cp:lastModifiedBy>
  <cp:revision>12</cp:revision>
  <dcterms:created xsi:type="dcterms:W3CDTF">2009-09-26T15:32:05Z</dcterms:created>
  <dcterms:modified xsi:type="dcterms:W3CDTF">2009-09-26T17:09:38Z</dcterms:modified>
</cp:coreProperties>
</file>